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3" r:id="rId7"/>
    <p:sldId id="265" r:id="rId8"/>
    <p:sldId id="258" r:id="rId9"/>
    <p:sldId id="260" r:id="rId10"/>
    <p:sldId id="267" r:id="rId11"/>
    <p:sldId id="268" r:id="rId12"/>
    <p:sldId id="270" r:id="rId13"/>
    <p:sldId id="259" r:id="rId14"/>
    <p:sldId id="266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E2A78-4C86-42F7-9E1D-0920787334D2}" type="datetimeFigureOut">
              <a:rPr lang="en-US" smtClean="0"/>
              <a:pPr/>
              <a:t>10/5/2009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7CBD0-42A5-477F-8192-7EB7E48F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Article One Legislative Branch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371417049_440a06aa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270818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600"/>
            <a:ext cx="8427254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-york-county-ma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4" y="642937"/>
            <a:ext cx="7674953" cy="59864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stma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8305801" cy="62569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Selects vice president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Acts as jury in impeachment trial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Approves all presidential treaties and </a:t>
            </a:r>
            <a:r>
              <a:rPr lang="en-US" b="1" dirty="0" smtClean="0">
                <a:solidFill>
                  <a:srgbClr val="003300"/>
                </a:solidFill>
              </a:rPr>
              <a:t>presidential supreme court choices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Earn Salary $170,000 yr.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00"/>
                </a:solidFill>
              </a:rPr>
              <a:t>House </a:t>
            </a:r>
            <a:r>
              <a:rPr lang="en-US" b="1" dirty="0" smtClean="0">
                <a:solidFill>
                  <a:srgbClr val="FF0000"/>
                </a:solidFill>
              </a:rPr>
              <a:t>vs. </a:t>
            </a:r>
            <a:r>
              <a:rPr lang="en-US" b="1" dirty="0" smtClean="0">
                <a:solidFill>
                  <a:srgbClr val="0000FF"/>
                </a:solidFill>
              </a:rPr>
              <a:t>Senate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Selects President if no candidate wins majority of electoral votes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Impeaches elected official-</a:t>
            </a:r>
            <a:r>
              <a:rPr lang="en-US" b="1" dirty="0" smtClean="0"/>
              <a:t>formally charges w/crime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Begins all revenue bills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Earn Salary $170,000 yr.</a:t>
            </a:r>
            <a:endParaRPr lang="en-US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Blue </a:t>
            </a:r>
            <a:r>
              <a:rPr lang="en-US" dirty="0" smtClean="0"/>
              <a:t>vs. </a:t>
            </a:r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 smtClean="0"/>
              <a:t>States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200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877163"/>
            <a:ext cx="7848599" cy="582843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0thunitedstatessenategk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8865007" cy="624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3300"/>
                </a:solidFill>
              </a:rPr>
              <a:t>House </a:t>
            </a:r>
            <a:r>
              <a:rPr lang="en-US" b="1" dirty="0" smtClean="0">
                <a:solidFill>
                  <a:srgbClr val="FF0000"/>
                </a:solidFill>
              </a:rPr>
              <a:t>vs.</a:t>
            </a:r>
            <a:r>
              <a:rPr lang="en-US" b="1" dirty="0" smtClean="0">
                <a:solidFill>
                  <a:srgbClr val="003300"/>
                </a:solidFill>
              </a:rPr>
              <a:t> </a:t>
            </a:r>
            <a:r>
              <a:rPr lang="en-US" b="1" dirty="0" smtClean="0">
                <a:solidFill>
                  <a:srgbClr val="0000FF"/>
                </a:solidFill>
              </a:rPr>
              <a:t>Senate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435 Representatives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Based on population-</a:t>
            </a:r>
            <a:r>
              <a:rPr lang="en-US" b="1" dirty="0" smtClean="0"/>
              <a:t>More people more reps</a:t>
            </a:r>
            <a:endParaRPr lang="en-US" b="1" u="sng" dirty="0" smtClean="0">
              <a:solidFill>
                <a:srgbClr val="003300"/>
              </a:solidFill>
            </a:endParaRPr>
          </a:p>
          <a:p>
            <a:r>
              <a:rPr lang="en-US" b="1" u="sng" dirty="0" smtClean="0">
                <a:solidFill>
                  <a:srgbClr val="003300"/>
                </a:solidFill>
              </a:rPr>
              <a:t>Elected directly by the people</a:t>
            </a:r>
            <a:endParaRPr lang="en-US" b="1" dirty="0" smtClean="0">
              <a:solidFill>
                <a:srgbClr val="0033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Each state must have at least one representative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>
              <a:solidFill>
                <a:srgbClr val="003300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100 Senators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2 For every state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Originally elected by state legislatures,</a:t>
            </a:r>
          </a:p>
          <a:p>
            <a:r>
              <a:rPr lang="en-US" b="1" u="sng" dirty="0" smtClean="0">
                <a:solidFill>
                  <a:srgbClr val="003300"/>
                </a:solidFill>
              </a:rPr>
              <a:t>17</a:t>
            </a:r>
            <a:r>
              <a:rPr lang="en-US" b="1" u="sng" baseline="30000" dirty="0" smtClean="0">
                <a:solidFill>
                  <a:srgbClr val="003300"/>
                </a:solidFill>
              </a:rPr>
              <a:t>th</a:t>
            </a:r>
            <a:r>
              <a:rPr lang="en-US" b="1" u="sng" dirty="0" smtClean="0">
                <a:solidFill>
                  <a:srgbClr val="003300"/>
                </a:solidFill>
              </a:rPr>
              <a:t> Amendment</a:t>
            </a:r>
            <a:r>
              <a:rPr lang="en-US" b="1" dirty="0" smtClean="0">
                <a:solidFill>
                  <a:srgbClr val="003300"/>
                </a:solidFill>
              </a:rPr>
              <a:t> changed this to directly by people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003300"/>
                </a:solidFill>
              </a:rPr>
              <a:t>House </a:t>
            </a:r>
            <a:r>
              <a:rPr lang="en-US" b="1" dirty="0" smtClean="0">
                <a:solidFill>
                  <a:srgbClr val="FF0000"/>
                </a:solidFill>
              </a:rPr>
              <a:t>vs. </a:t>
            </a:r>
            <a:r>
              <a:rPr lang="en-US" b="1" dirty="0" smtClean="0">
                <a:solidFill>
                  <a:srgbClr val="0000FF"/>
                </a:solidFill>
              </a:rPr>
              <a:t>Senate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Term of office </a:t>
            </a:r>
            <a:r>
              <a:rPr lang="en-US" b="1" dirty="0" smtClean="0">
                <a:solidFill>
                  <a:srgbClr val="0000FF"/>
                </a:solidFill>
              </a:rPr>
              <a:t>2 yrs. unlimited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25 yrs. Old minimum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US citizen 7 yrs.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Must be a resident of the state you represent</a:t>
            </a:r>
          </a:p>
          <a:p>
            <a:r>
              <a:rPr lang="en-US" b="1" dirty="0" smtClean="0"/>
              <a:t>Title of the leader is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Speaker of the House-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Nancy Pelosi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Term of office </a:t>
            </a:r>
            <a:r>
              <a:rPr lang="en-US" b="1" dirty="0" smtClean="0">
                <a:solidFill>
                  <a:srgbClr val="0000FF"/>
                </a:solidFill>
              </a:rPr>
              <a:t>6 yrs. unlimited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30 yrs. Old minimum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US Citizen 9 yrs.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Must be a resident of the state you represent</a:t>
            </a:r>
          </a:p>
          <a:p>
            <a:r>
              <a:rPr lang="en-US" b="1" dirty="0" smtClean="0"/>
              <a:t>Title of the leader is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President of the Senate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Vice Pres. Of US.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President Pro Tempore</a:t>
            </a:r>
            <a:endParaRPr lang="en-US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paceba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6" name="Picture 5" descr="188496319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533400"/>
            <a:ext cx="4329736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yrd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2286000" y="457200"/>
            <a:ext cx="4457448" cy="6019801"/>
          </a:xfrm>
          <a:prstGeom prst="rect">
            <a:avLst/>
          </a:prstGeom>
        </p:spPr>
      </p:pic>
      <p:pic>
        <p:nvPicPr>
          <p:cNvPr id="3" name="Picture 2" descr="joe_biden_official_photo_portrait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8433" y="0"/>
            <a:ext cx="454713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65px-Robert_Byrd_official_portra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9" y="1066800"/>
            <a:ext cx="3967209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NY’s US Senators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Content Placeholder 4" descr="2065547395_3530395bd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1524000"/>
            <a:ext cx="3230880" cy="4038600"/>
          </a:xfrm>
        </p:spPr>
      </p:pic>
      <p:pic>
        <p:nvPicPr>
          <p:cNvPr id="8" name="Content Placeholder 7" descr="398px-Kirsten_Gillibrand%2C_official_photo_portrait%2C_200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199" y="1447800"/>
            <a:ext cx="3341605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00"/>
                </a:solidFill>
              </a:rPr>
              <a:t>House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Every </a:t>
            </a:r>
            <a:r>
              <a:rPr lang="en-US" b="1" dirty="0" smtClean="0">
                <a:solidFill>
                  <a:srgbClr val="0000FF"/>
                </a:solidFill>
              </a:rPr>
              <a:t>10 yrs. </a:t>
            </a:r>
            <a:r>
              <a:rPr lang="en-US" b="1" dirty="0" smtClean="0"/>
              <a:t>a</a:t>
            </a:r>
            <a:r>
              <a:rPr lang="en-US" b="1" dirty="0" smtClean="0">
                <a:solidFill>
                  <a:srgbClr val="FF0000"/>
                </a:solidFill>
              </a:rPr>
              <a:t> Census-</a:t>
            </a:r>
            <a:r>
              <a:rPr lang="en-US" b="1" dirty="0" smtClean="0">
                <a:solidFill>
                  <a:srgbClr val="003300"/>
                </a:solidFill>
              </a:rPr>
              <a:t>population count</a:t>
            </a:r>
            <a:r>
              <a:rPr lang="en-US" b="1" dirty="0" smtClean="0"/>
              <a:t> is taken nation wide.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Census is used to make any adjustments in the amount of rep.’s a state has.</a:t>
            </a:r>
          </a:p>
          <a:p>
            <a:r>
              <a:rPr lang="en-US" b="1" dirty="0" smtClean="0"/>
              <a:t>States can lose/gain/stay same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This is known as </a:t>
            </a:r>
            <a:r>
              <a:rPr lang="en-US" b="1" dirty="0" smtClean="0">
                <a:solidFill>
                  <a:srgbClr val="0000FF"/>
                </a:solidFill>
              </a:rPr>
              <a:t>Reapportionment/Redistricting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Each state is split into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Congressional Districts</a:t>
            </a:r>
          </a:p>
          <a:p>
            <a:r>
              <a:rPr lang="en-US" b="1" dirty="0" smtClean="0"/>
              <a:t>Each district </a:t>
            </a:r>
            <a:r>
              <a:rPr lang="en-US" b="1" dirty="0" smtClean="0">
                <a:solidFill>
                  <a:srgbClr val="0000FF"/>
                </a:solidFill>
              </a:rPr>
              <a:t>has its own representative.</a:t>
            </a:r>
          </a:p>
          <a:p>
            <a:r>
              <a:rPr lang="en-US" b="1" dirty="0" smtClean="0">
                <a:solidFill>
                  <a:srgbClr val="003300"/>
                </a:solidFill>
              </a:rPr>
              <a:t>The number of districts a state has depends on how many representatives it has.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NY 29 Districts=29 Reps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 District </a:t>
            </a:r>
            <a:r>
              <a:rPr lang="en-US" b="1" dirty="0" smtClean="0">
                <a:solidFill>
                  <a:srgbClr val="003300"/>
                </a:solidFill>
              </a:rPr>
              <a:t>John Hall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57200"/>
            <a:ext cx="554736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273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Article One Legislative Branch</vt:lpstr>
      <vt:lpstr>House vs. Senate</vt:lpstr>
      <vt:lpstr>House vs. Senate</vt:lpstr>
      <vt:lpstr>Slide 4</vt:lpstr>
      <vt:lpstr>Slide 5</vt:lpstr>
      <vt:lpstr>Slide 6</vt:lpstr>
      <vt:lpstr>NY’s US Senators</vt:lpstr>
      <vt:lpstr>House </vt:lpstr>
      <vt:lpstr>Slide 9</vt:lpstr>
      <vt:lpstr>Slide 10</vt:lpstr>
      <vt:lpstr>Slide 11</vt:lpstr>
      <vt:lpstr>Slide 12</vt:lpstr>
      <vt:lpstr>House vs. Senate</vt:lpstr>
      <vt:lpstr>Blue vs. Red States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One Legislative Branch</dc:title>
  <dc:creator>scott</dc:creator>
  <cp:lastModifiedBy>scott</cp:lastModifiedBy>
  <cp:revision>39</cp:revision>
  <dcterms:created xsi:type="dcterms:W3CDTF">2008-09-28T17:25:11Z</dcterms:created>
  <dcterms:modified xsi:type="dcterms:W3CDTF">2009-10-05T10:29:17Z</dcterms:modified>
</cp:coreProperties>
</file>